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2"/>
  </p:notesMasterIdLst>
  <p:sldIdLst>
    <p:sldId id="350" r:id="rId4"/>
    <p:sldId id="342" r:id="rId5"/>
    <p:sldId id="296" r:id="rId6"/>
    <p:sldId id="347" r:id="rId7"/>
    <p:sldId id="345" r:id="rId8"/>
    <p:sldId id="349" r:id="rId9"/>
    <p:sldId id="346" r:id="rId10"/>
    <p:sldId id="351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课时　数据分类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60436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一、把每组中不同类的圈出来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863" y="1671284"/>
            <a:ext cx="10542857" cy="2638095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2832228" y="3211286"/>
            <a:ext cx="1565601" cy="925286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5488342" y="2065045"/>
            <a:ext cx="934229" cy="925286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8688742" y="3099188"/>
            <a:ext cx="934229" cy="925286"/>
          </a:xfrm>
          <a:prstGeom prst="round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47731"/>
            <a:ext cx="507382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二、按标准分类。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2QXR56.eps" descr="id:2147490708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330995"/>
            <a:ext cx="10807700" cy="195075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56844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服装鞋帽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水果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蔬菜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零食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020348" y="3541322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①③⑤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84234" y="3541322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②④⑥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149491" y="4174416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⑦⑨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482006" y="4174416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⑧⑩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三、给水果分类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924" y="1329652"/>
            <a:ext cx="7928333" cy="4669290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4273580" y="515413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547209" y="515413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907908" y="515413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323065" y="515389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四、涂一涂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2QXR62-1.eps" descr="id:214749073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9960" y="683264"/>
            <a:ext cx="5374634" cy="1867490"/>
          </a:xfrm>
          <a:prstGeom prst="rect">
            <a:avLst/>
          </a:prstGeom>
        </p:spPr>
      </p:pic>
      <p:pic>
        <p:nvPicPr>
          <p:cNvPr id="4" name="XM2QXR62.eps" descr="id:214749074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2056" y="2733598"/>
            <a:ext cx="7484201" cy="301496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92150" y="5748566"/>
            <a:ext cx="108077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同样多。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正方体比长方体多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802022" y="281370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802022" y="359981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802022" y="434949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802022" y="508685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410622" y="572669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圆柱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129960" y="5769007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三角形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685369" y="618310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214319" y="6183910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涂一涂略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2QXR63.eps" descr="id:214749075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302" y="1646971"/>
            <a:ext cx="10807700" cy="1183613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692150" y="2830584"/>
            <a:ext cx="357020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按计算步数分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17" name="表格 1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84763608"/>
              </p:ext>
            </p:extLst>
          </p:nvPr>
        </p:nvGraphicFramePr>
        <p:xfrm>
          <a:off x="692150" y="3513848"/>
          <a:ext cx="10807701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3602567"/>
                <a:gridCol w="3602567"/>
                <a:gridCol w="360256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计算步数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一步计算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两步计算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矩形 17"/>
          <p:cNvSpPr>
            <a:spLocks noChangeAspect="1"/>
          </p:cNvSpPr>
          <p:nvPr/>
        </p:nvSpPr>
        <p:spPr>
          <a:xfrm>
            <a:off x="692150" y="4627511"/>
            <a:ext cx="5791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19" name="表格 1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21552058"/>
              </p:ext>
            </p:extLst>
          </p:nvPr>
        </p:nvGraphicFramePr>
        <p:xfrm>
          <a:off x="692150" y="5310775"/>
          <a:ext cx="10807701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3602567"/>
                <a:gridCol w="3602567"/>
                <a:gridCol w="360256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类别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" name="矩形 22"/>
          <p:cNvSpPr>
            <a:spLocks noChangeAspect="1"/>
          </p:cNvSpPr>
          <p:nvPr/>
        </p:nvSpPr>
        <p:spPr>
          <a:xfrm>
            <a:off x="5708626" y="398624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9174456" y="397644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692150" y="623967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略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727</TotalTime>
  <Words>124</Words>
  <Application>Microsoft Office PowerPoint</Application>
  <PresentationFormat>宽屏</PresentationFormat>
  <Paragraphs>53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2025-08-23T10:47:25Z</dcterms:modified>
</cp:coreProperties>
</file>